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89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3EA18-6D05-4CE5-9ADE-8569B00BB2B3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4DD05-F58F-4F93-AD21-5EC5A47B7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6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70AAF-F76D-4ED9-8467-F386F85BB5C3}" type="slidenum">
              <a:rPr lang="en-US"/>
              <a:pPr/>
              <a:t>1</a:t>
            </a:fld>
            <a:endParaRPr lang="en-US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5C816-7FAB-4A25-B1B0-B905681ABF29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D435D-FA76-4BAC-8E2F-A75783D0C9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5288"/>
            <a:ext cx="9144000" cy="64135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Comic Sans MS" pitchFamily="66" charset="0"/>
              </a:rPr>
              <a:t>Title Removed </a:t>
            </a:r>
            <a:r>
              <a:rPr lang="en-US" sz="3600" smtClean="0">
                <a:latin typeface="Comic Sans MS" pitchFamily="66" charset="0"/>
              </a:rPr>
              <a:t>for Confidentiality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521219" name="Text Box 3"/>
          <p:cNvSpPr txBox="1">
            <a:spLocks noChangeArrowheads="1"/>
          </p:cNvSpPr>
          <p:nvPr/>
        </p:nvSpPr>
        <p:spPr bwMode="auto">
          <a:xfrm>
            <a:off x="609600" y="4572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521220" name="Text Box 4"/>
          <p:cNvSpPr txBox="1">
            <a:spLocks noChangeArrowheads="1"/>
          </p:cNvSpPr>
          <p:nvPr/>
        </p:nvSpPr>
        <p:spPr bwMode="auto">
          <a:xfrm>
            <a:off x="457200" y="29718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521221" name="Text Box 5"/>
          <p:cNvSpPr txBox="1">
            <a:spLocks noChangeArrowheads="1"/>
          </p:cNvSpPr>
          <p:nvPr/>
        </p:nvSpPr>
        <p:spPr bwMode="auto">
          <a:xfrm>
            <a:off x="381000" y="2743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521229" name="Text Box 13"/>
          <p:cNvSpPr txBox="1">
            <a:spLocks noChangeArrowheads="1"/>
          </p:cNvSpPr>
          <p:nvPr/>
        </p:nvSpPr>
        <p:spPr bwMode="auto">
          <a:xfrm>
            <a:off x="1905000" y="6019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521230" name="Text Box 14"/>
          <p:cNvSpPr txBox="1">
            <a:spLocks noChangeArrowheads="1"/>
          </p:cNvSpPr>
          <p:nvPr/>
        </p:nvSpPr>
        <p:spPr bwMode="auto">
          <a:xfrm>
            <a:off x="495300" y="1143000"/>
            <a:ext cx="8153400" cy="80021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>
                <a:latin typeface="Comic Sans MS" pitchFamily="66" charset="0"/>
              </a:rPr>
              <a:t>Project Goal</a:t>
            </a:r>
            <a:r>
              <a:rPr lang="en-US" sz="1800" dirty="0">
                <a:latin typeface="Comic Sans MS" pitchFamily="66" charset="0"/>
              </a:rPr>
              <a:t>: </a:t>
            </a:r>
            <a:r>
              <a:rPr lang="en-US" sz="1400" dirty="0">
                <a:latin typeface="Comic Sans MS" pitchFamily="66" charset="0"/>
              </a:rPr>
              <a:t>To </a:t>
            </a:r>
            <a:r>
              <a:rPr lang="en-US" sz="1400" dirty="0" smtClean="0">
                <a:latin typeface="Comic Sans MS" pitchFamily="66" charset="0"/>
              </a:rPr>
              <a:t>better prepare students for environments similar to those they will encounter during their college education and to provide opportunities for learning in non-traditional ways. 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521234" name="AutoShape 18"/>
          <p:cNvSpPr>
            <a:spLocks noChangeArrowheads="1"/>
          </p:cNvSpPr>
          <p:nvPr/>
        </p:nvSpPr>
        <p:spPr bwMode="auto">
          <a:xfrm>
            <a:off x="7391400" y="3657601"/>
            <a:ext cx="304800" cy="381000"/>
          </a:xfrm>
          <a:prstGeom prst="rightArrow">
            <a:avLst>
              <a:gd name="adj1" fmla="val 50000"/>
              <a:gd name="adj2" fmla="val 274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0" name="Rectangle 19"/>
          <p:cNvSpPr/>
          <p:nvPr/>
        </p:nvSpPr>
        <p:spPr>
          <a:xfrm>
            <a:off x="152400" y="2133600"/>
            <a:ext cx="1143000" cy="4495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Inputs</a:t>
            </a:r>
          </a:p>
          <a:p>
            <a:pPr algn="ctr"/>
            <a:endParaRPr lang="en-US" sz="1200" dirty="0">
              <a:latin typeface="Comic Sans MS" pitchFamily="66" charset="0"/>
            </a:endParaRPr>
          </a:p>
          <a:p>
            <a:pPr algn="ctr"/>
            <a:endParaRPr lang="en-US" sz="1200" dirty="0" smtClean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Time</a:t>
            </a:r>
          </a:p>
          <a:p>
            <a:pPr algn="ctr"/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Technology</a:t>
            </a:r>
          </a:p>
          <a:p>
            <a:pPr algn="ctr"/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Technical Knowledge</a:t>
            </a:r>
          </a:p>
          <a:p>
            <a:pPr algn="ctr"/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Staff</a:t>
            </a:r>
          </a:p>
          <a:p>
            <a:pPr algn="ctr"/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Students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600200" y="2133600"/>
            <a:ext cx="1219200" cy="4495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Activities</a:t>
            </a:r>
            <a:endParaRPr lang="en-US" sz="1200" dirty="0" smtClean="0">
              <a:latin typeface="Comic Sans MS" pitchFamily="66" charset="0"/>
            </a:endParaRPr>
          </a:p>
          <a:p>
            <a:pPr algn="ctr"/>
            <a:endParaRPr lang="en-US" sz="1200" dirty="0">
              <a:latin typeface="Comic Sans MS" pitchFamily="66" charset="0"/>
            </a:endParaRPr>
          </a:p>
          <a:p>
            <a:pPr algn="ctr"/>
            <a:endParaRPr lang="en-US" sz="1200" dirty="0" smtClean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Develop program guidelines 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Choose teachers and students to participate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Develop individual classroom plans of blended learning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Monitor student progress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124200" y="2133600"/>
            <a:ext cx="1219200" cy="4495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Outputs</a:t>
            </a:r>
            <a:endParaRPr lang="en-US" sz="1200" dirty="0" smtClean="0">
              <a:latin typeface="Comic Sans MS" pitchFamily="66" charset="0"/>
            </a:endParaRPr>
          </a:p>
          <a:p>
            <a:pPr algn="ctr"/>
            <a:endParaRPr lang="en-US" sz="1200" dirty="0">
              <a:latin typeface="Comic Sans MS" pitchFamily="66" charset="0"/>
            </a:endParaRPr>
          </a:p>
          <a:p>
            <a:pPr algn="ctr"/>
            <a:endParaRPr lang="en-US" sz="1200" dirty="0" smtClean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Written statement from school describing blended learning program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Class rosters and teachers to implement program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Classroom schedule of blended learning days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Record of number of days eligible for blended learning, reasons for ineligibility, and number of students participating</a:t>
            </a:r>
          </a:p>
          <a:p>
            <a:pPr algn="ctr"/>
            <a:endParaRPr lang="en-US" sz="1200" dirty="0">
              <a:latin typeface="Comic Sans MS" pitchFamily="66" charset="0"/>
            </a:endParaRPr>
          </a:p>
          <a:p>
            <a:pPr algn="ctr"/>
            <a:endParaRPr lang="en-US" sz="1600" dirty="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48200" y="2133600"/>
            <a:ext cx="1219200" cy="449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Short-Term Outcomes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awareness of blended learning program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organization and structure of blended learning classroom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knowledge of student performance in blended learning environment (days eligible , days participating, grade)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172200" y="2133600"/>
            <a:ext cx="1219200" cy="449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Interterm Outcomes</a:t>
            </a:r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# of students interested in blended learning opportunities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familiarity with classroom procedures and activities on blended learning days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ability to make decisions about the direction and structure of the blended learning program based on relevant student data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96200" y="2133600"/>
            <a:ext cx="1219200" cy="4495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Long-term Outcomes</a:t>
            </a:r>
            <a:endParaRPr lang="en-US" sz="1000" dirty="0" smtClean="0">
              <a:latin typeface="Comic Sans MS" pitchFamily="66" charset="0"/>
            </a:endParaRP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Better prepared students for 21</a:t>
            </a:r>
            <a:r>
              <a:rPr lang="en-US" sz="1000" baseline="30000" dirty="0" smtClean="0">
                <a:latin typeface="Comic Sans MS" pitchFamily="66" charset="0"/>
              </a:rPr>
              <a:t>st</a:t>
            </a:r>
            <a:r>
              <a:rPr lang="en-US" sz="1000" dirty="0" smtClean="0">
                <a:latin typeface="Comic Sans MS" pitchFamily="66" charset="0"/>
              </a:rPr>
              <a:t> century learning environment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r>
              <a:rPr lang="en-US" sz="1000" dirty="0" smtClean="0">
                <a:latin typeface="Comic Sans MS" pitchFamily="66" charset="0"/>
              </a:rPr>
              <a:t>Increased number of learners engaged </a:t>
            </a:r>
          </a:p>
          <a:p>
            <a:pPr algn="ctr"/>
            <a:endParaRPr lang="en-US" sz="1000" dirty="0">
              <a:latin typeface="Comic Sans MS" pitchFamily="66" charset="0"/>
            </a:endParaRPr>
          </a:p>
          <a:p>
            <a:pPr algn="ctr"/>
            <a:endParaRPr lang="en-US" sz="1600" dirty="0" smtClean="0">
              <a:latin typeface="Comic Sans MS" pitchFamily="66" charset="0"/>
            </a:endParaRPr>
          </a:p>
          <a:p>
            <a:pPr algn="ctr"/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auto">
          <a:xfrm>
            <a:off x="5867400" y="3657600"/>
            <a:ext cx="304800" cy="381000"/>
          </a:xfrm>
          <a:prstGeom prst="rightArrow">
            <a:avLst>
              <a:gd name="adj1" fmla="val 50000"/>
              <a:gd name="adj2" fmla="val 274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4343400" y="3657600"/>
            <a:ext cx="304800" cy="381000"/>
          </a:xfrm>
          <a:prstGeom prst="rightArrow">
            <a:avLst>
              <a:gd name="adj1" fmla="val 50000"/>
              <a:gd name="adj2" fmla="val 274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8" name="AutoShape 18"/>
          <p:cNvSpPr>
            <a:spLocks noChangeArrowheads="1"/>
          </p:cNvSpPr>
          <p:nvPr/>
        </p:nvSpPr>
        <p:spPr bwMode="auto">
          <a:xfrm>
            <a:off x="2819400" y="3657600"/>
            <a:ext cx="304800" cy="381000"/>
          </a:xfrm>
          <a:prstGeom prst="rightArrow">
            <a:avLst>
              <a:gd name="adj1" fmla="val 50000"/>
              <a:gd name="adj2" fmla="val 274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>
            <a:off x="1295400" y="3657600"/>
            <a:ext cx="304800" cy="381000"/>
          </a:xfrm>
          <a:prstGeom prst="rightArrow">
            <a:avLst>
              <a:gd name="adj1" fmla="val 50000"/>
              <a:gd name="adj2" fmla="val 2745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193</Words>
  <Application>Microsoft Office PowerPoint</Application>
  <PresentationFormat>On-screen Show (4:3)</PresentationFormat>
  <Paragraphs>60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 Removed for Confidentiality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Blended Learning Program HGHS L. Dawn Cole</dc:title>
  <dc:creator>Coles</dc:creator>
  <cp:lastModifiedBy>Stacy Hughey Surman</cp:lastModifiedBy>
  <cp:revision>7</cp:revision>
  <dcterms:created xsi:type="dcterms:W3CDTF">2014-10-19T20:23:28Z</dcterms:created>
  <dcterms:modified xsi:type="dcterms:W3CDTF">2014-10-21T15:10:18Z</dcterms:modified>
</cp:coreProperties>
</file>